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0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09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8140-B372-4789-82E8-FAE6DB6FA2F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BFD51-0EB2-4AB1-8CF1-57B213E68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4704" y="1331640"/>
            <a:ext cx="55446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Програма </a:t>
            </a:r>
          </a:p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обласного науково-методичного проекту</a:t>
            </a:r>
          </a:p>
          <a:p>
            <a:pPr algn="ctr"/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“Педагогічні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стратегії розвитку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самоефективної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особистості в освітньому просторі </a:t>
            </a:r>
          </a:p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Нової української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школи”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76672" y="179512"/>
            <a:ext cx="590465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Підсумковий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(ІІІ етап 2022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2023 навчальний рік)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Узагальнення перспективного педагогічного досвіду роботи з розвитку основних компонентів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дітей дошкільного віку.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ідведення підсумків огляду-конкурсу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Дистанційна освіта Дніпропетровщини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uk-UA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Розробка електронних дидактичних матеріалів з окремих видів діяльності.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Розробка  різних видів публікацій.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lang="uk-UA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наліз даних моніторингу.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підготовка підсумкових  семінарів, обмін досвідом між закладами дошкільної освіти.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231\Desktop\images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0848" y="6444208"/>
            <a:ext cx="2448272" cy="196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36712" y="0"/>
            <a:ext cx="5359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latin typeface="Monotype Corsiva" pitchFamily="66" charset="0"/>
              </a:rPr>
              <a:t>Очікувані позитивні результати 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60648" y="539552"/>
            <a:ext cx="6264696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рівні регіональної системи освіти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активізація творчої активності педагогічних кадрів, підвищення рівня психолого-педагогічної культури та фахової майстерності педагогів, запровадження комплексу навчально-виховних технологій, спрямованих на розвиток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здобувачів освіти, забезпечення якості освіти та виховання в умовах соціальної кризи та пандемії, реалізація нових підходів до психологічного супроводу дітей та підтримки їх родин, накопичення практичних матеріалів для організації дистанційного та індивідуального навчання, задоволення освітніх потреб учасників навчально-виховного процесу через використання можливостей спілкування у штучно створеному інформаційному просторі.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рівні особистості фахівця.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пріоритетів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ціннісних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орієнтацій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впровадження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інноваційних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самовдосконалення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самоосвіти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самореалізації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регіону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систему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науково-дослідної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запровадженим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масову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практику.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дошкільника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навичок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самомотивації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самопідтримки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самоконтролю,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емпатії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самовдосконалення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розширення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простору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різноманітних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зміцнення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здоров’я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життєстійкості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попередження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фрустрацій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231\Desktop\images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64904" y="7596336"/>
            <a:ext cx="1584176" cy="1268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04664" y="323528"/>
            <a:ext cx="5976664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Напрями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психологічної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служби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сформованості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критеріїв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спостереження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бесіди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усіма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учасниками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2.Створення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соціально-психологічних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умов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успішного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заважають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продуктивними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цілісної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супроводу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дошкільнят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соціально-психологічних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умов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Розробка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корекційно-розвивальних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психологічних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батьків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прагнуть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самоефективність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супровід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стандартизації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профілізації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Вдосконалення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моніторингових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231\Desktop\images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6872" y="7092280"/>
            <a:ext cx="2033727" cy="1628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2656" y="251520"/>
            <a:ext cx="626469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Самоефективність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в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освітній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діяльності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характеризується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вмінням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вільно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орієнтуватися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інформаційному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освітньому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вмінням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задач;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сприйняттям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життєвих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прагненням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нормального (адаптивного)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перфекціонізму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життєвих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смислів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компетентностей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вирішенні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задач;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самостійної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постановки нового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задач;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розумінням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задач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ефективної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самоорганізації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самоуправління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власною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освітньою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траєкторією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мотивації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самопідтримки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позитивною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самооцінкою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ставленням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себе;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готовністю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навчатися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231\Desktop\images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8880" y="7164288"/>
            <a:ext cx="2033727" cy="1628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48680" y="395536"/>
            <a:ext cx="57606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3600" b="1" dirty="0" err="1">
                <a:solidFill>
                  <a:srgbClr val="002060"/>
                </a:solidFill>
                <a:latin typeface="Monotype Corsiva" pitchFamily="66" charset="0"/>
              </a:rPr>
              <a:t>Актуальність</a:t>
            </a: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Monotype Corsiva" pitchFamily="66" charset="0"/>
              </a:rPr>
              <a:t>проблеми</a:t>
            </a:r>
            <a:endParaRPr 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Двадцяті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роки ХХІ ст.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позначилися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суттєвими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викликами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як у глобальному, так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національному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Наростання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криз,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дефіцит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демографічний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дисбаланс,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нерівності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безробіття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нестабільності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злочинності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глобальна криза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утвердженням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примітивних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споживацького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деформація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негативно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вплинули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світогляд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емоційний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стан людей,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спровокували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стреси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депресії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відчуття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безсилля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невпевненості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Пандемія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коронавірусу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виявила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адаптуватися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реалій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відчуває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брак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особистісних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розвинутих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саморегуляції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самопідтримки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самоконтролю.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тому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перший план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проблема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самоефективної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власними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силами, без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сторонньої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досягати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поставлених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найменшими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затратами часу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 бути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успішною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видах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навчальній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спортивній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здоров’язберігаючий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значимій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050" name="Picture 2" descr="C:\Users\231\Desktop\images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8880" y="7020272"/>
            <a:ext cx="2144713" cy="171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60648" y="-123110"/>
            <a:ext cx="6264696" cy="944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Теоретичні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аспекти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Проблема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актуальною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філософської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науки. Цей феномен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знайшов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відображення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вітчизняних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закордонних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А.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Бандури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О. О.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Богатирьової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І. 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Брунової-Калісецької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Т. Брайан, Н. Є.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Водоп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янової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М. І. Гайдар, Т. О.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Гальцевої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Т. О.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Гордєєвої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 В. Г.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Зазикіна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Зіглера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Дж.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Капрара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Т. І.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Кремешної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Р. Л.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Кричевського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Маддукса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Майєрса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М. Г.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Остроушко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Сервона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Фреджера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Д.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О.Шапошник-Доменської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Шварцера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Шеєра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дослідниками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конструкт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сформоване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самостійно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активно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продуктивно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особистісно-значущого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результату.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резервні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саморозвиток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упродовж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Вона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Я-концепції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потребу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самовдосконаленні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прагненні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успіху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сферах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засвоєння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практик.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розгортання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шкільному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успіху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саморегуляції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прогностичних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здібностей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сферах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управлінні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прийнятті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обґрунтованих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рішень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ціннісно-цільовий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мотиваційно-емоційний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рефлексивно-оціночний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прогностичний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 компонент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самовдосконалення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ґрунтується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себе,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потенціалах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ресурсах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ірраціональні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страху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невпевненість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негативно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провокують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самооцінки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32656" y="272426"/>
            <a:ext cx="6192688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Мета </a:t>
            </a:r>
            <a:r>
              <a:rPr kumimoji="0" lang="uk-U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проєкту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uk-UA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координація діяльності закладів освіти регіону, залучення педагогів до наукового пошуку, вдосконалення форм, методів та технологій навчання на основі </a:t>
            </a:r>
            <a:r>
              <a:rPr kumimoji="0" lang="uk-UA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компетентнісного</a:t>
            </a:r>
            <a:r>
              <a:rPr kumimoji="0" lang="uk-UA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підходу, психологізація та </a:t>
            </a:r>
            <a:r>
              <a:rPr kumimoji="0" lang="uk-UA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педагогізація</a:t>
            </a:r>
            <a:r>
              <a:rPr kumimoji="0" lang="uk-UA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освітнього простору з метою розвитку </a:t>
            </a:r>
            <a:r>
              <a:rPr kumimoji="0" lang="uk-UA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uk-UA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головної умови самореалізації сучасної людини.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Основні завдання </a:t>
            </a:r>
            <a:r>
              <a:rPr kumimoji="0" lang="uk-U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проєкту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Аналіз філософської та психолого-педагогічної літератури з проблеми, визначення освітніх стратегій розвитку </a:t>
            </a:r>
            <a:r>
              <a:rPr kumimoji="0" lang="uk-UA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uk-UA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особистості в умовах нових форм організації навчально-виховного процесу (традиційної, дистанційної, змішаної). 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Відбір пакету методів та методик діагностики  рівня розвитку основних компонентів, що характеризують </a:t>
            </a:r>
            <a:r>
              <a:rPr kumimoji="0" lang="uk-UA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самоефективність</a:t>
            </a:r>
            <a:r>
              <a:rPr kumimoji="0" lang="uk-UA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учнів різних вікових груп, розробка програм педагогічного моніторингу. 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«банку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теми та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завдань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проєкту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Накопичення, популяризація та впровадження досвіду роботи педагогів в умовах утвердження нових форм організації навчального процесу, зокрема, дистанційної, індивідуальної, змішаної. 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Підготовка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запровадження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основних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ідей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проєкту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дистанційні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курси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тренінги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семінари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конференції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самоосвіту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Підготовка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публікацій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педагогічній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пресі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електронних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виданнях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можливостей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особистісного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професійного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зростання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педагогічних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працівників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у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проєктом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    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231\Desktop\images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4864" y="7236296"/>
            <a:ext cx="2144713" cy="171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0528"/>
            <a:ext cx="6858000" cy="932452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2656" y="0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Monotype Corsiva" pitchFamily="66" charset="0"/>
                <a:cs typeface="Times New Roman" pitchFamily="18" charset="0"/>
              </a:rPr>
              <a:t>Основні</a:t>
            </a:r>
            <a:r>
              <a:rPr lang="ru-RU" sz="2800" b="1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  <a:cs typeface="Times New Roman" pitchFamily="18" charset="0"/>
              </a:rPr>
              <a:t>компоненти</a:t>
            </a:r>
            <a:r>
              <a:rPr lang="ru-RU" sz="2800" b="1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  <a:cs typeface="Times New Roman" pitchFamily="18" charset="0"/>
              </a:rPr>
              <a:t>самоефективності</a:t>
            </a:r>
            <a:r>
              <a:rPr lang="ru-RU" sz="2800" b="1" dirty="0" smtClean="0">
                <a:latin typeface="Monotype Corsiva" pitchFamily="66" charset="0"/>
                <a:cs typeface="Times New Roman" pitchFamily="18" charset="0"/>
              </a:rPr>
              <a:t> </a:t>
            </a:r>
            <a:endParaRPr lang="ru-RU" sz="28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76672" y="457672"/>
            <a:ext cx="6192688" cy="84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Особистісний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ґрунтується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суб’єктивних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себе,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потенціалах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ресурсах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бар’єри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ірраціональні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судження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страху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невпевненість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негативно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провокують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самооцінки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Ціннісно-цільовий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смисли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 хочу бути).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Зрозумілі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значущі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активізують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зовнішні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ресурси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готовності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Мотиваційно-емоційний компонент</a:t>
            </a:r>
            <a:endParaRPr lang="uk-UA" sz="20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включає мотиви і емоції, навички емоційної саморегуляції, ідентифікації з успішними соціальними моделями. Саморегуляція посилює власну активність і самостійність та сприяє розвитку 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стресостійкості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життєвої міцності людини.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Рефлексивно-оціночний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реальності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досягнення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успіху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саморозвитку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самовдосконалення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Прогностичний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змогу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прогнозувати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попереджувати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негативні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наслідки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ідентифікувати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себе 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успішно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Важливі чинники розвитку </a:t>
            </a:r>
            <a:r>
              <a:rPr kumimoji="0" lang="uk-UA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60648" y="467544"/>
            <a:ext cx="6408712" cy="84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Інтеграція змісту, форм, методів та прийомів  навчальної діяльності, що відповідають вимогам </a:t>
            </a:r>
            <a:r>
              <a:rPr kumimoji="0" lang="uk-UA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компетентнісного</a:t>
            </a: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підходу та основним положенням концепції Нової української школи. 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Запровадження гнучкої системи організації навчального процесу, поєднання традиційної  дистанційної та змішаної форм, що дозволяє оперативно реагувати на сучасні виклики (епідемії, карантини, хвороби окремих учнів, непередбачувані ситуації тощо). 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Формування в учнів навичок самостійної роботи через використання механізмів </a:t>
            </a:r>
            <a:r>
              <a:rPr kumimoji="0" lang="uk-UA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самомотивації</a:t>
            </a: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самопідтримки</a:t>
            </a: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саморегуляції  емоційного стану. 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Забезпечення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продуктивної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педагога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учнями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умовах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штучно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створеного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комунікативного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простору,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передбачає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ситуацію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спрямовану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досягнення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запланованих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цілей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Використання підтримуючого контролю та оцінювання знань (змістовне, рефлексивне, тестове, рейтингове, колективне, </a:t>
            </a:r>
            <a:r>
              <a:rPr kumimoji="0" lang="uk-UA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взаємооцінювання</a:t>
            </a: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uk-UA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самооцінювання</a:t>
            </a: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Розвиток соціально-емоційного інтелекту, дієвої </a:t>
            </a:r>
            <a:r>
              <a:rPr kumimoji="0" lang="uk-UA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емпатії</a:t>
            </a: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умови виховання моральності та навичок комунікації. 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Педагогізація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освітнього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батьками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учнів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умовах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кризи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карантину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Методична допомога педагогам в оволодінні технологіями навчальної діяльності, що відповідають різним формам організації освітнього процесу (зокрема, в умовах дистанційного навчання). 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Підтримка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здоров’язберігаючого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освітнього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навчального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закладу (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санітарний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режим,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позитивний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мікроклімат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попередження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булінгу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79512"/>
            <a:ext cx="6669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Умови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, за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яких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відбувається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розвиток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самоефективності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дошкільників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у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системі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навчально-виховної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діяльності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закладу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дошкільної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освіти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88640" y="1547664"/>
            <a:ext cx="648072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1.Орієнтації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самомотивації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самопідтримки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саморегуляції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2.Використання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гнучких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врахування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традиційної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дистанційної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змішаної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3.Визначення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чітких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критеріїв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запровадження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моніторингу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4.Використання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раціонального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комплексу форм,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принципах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компетентнісного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підходу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урахуванням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епідеміологічної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регіоні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5.Впровадження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підтримуючого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контролю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оцінювання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навичок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самореалізації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6.Забезпечення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психолого-педагогічного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супроводу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урахуванням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суспільства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епідемії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хвороби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надзвичайні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життєстійкості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емпатії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соціально-емоційного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7.Педагогізації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простору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закладу,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батьками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інформаційні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платформи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8.Актуалізацію підготовки учнів до свідомого вибору власної освітньої траєкторії,  життєвих перспектив та  майбутньої професії.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9.Аналізу,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впровадження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компонентів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накопиченого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проєктом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92696" y="-235172"/>
            <a:ext cx="580526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002060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Етапи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над проблемою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92696" y="899592"/>
            <a:ext cx="5616624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Концептуально-діагностичний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І етап 2020-2021 навчальний рік)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Конкретизація завдань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проєкту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рівні регіонів та окремих педагогічних колективів, планування роботи семінарів, педрад творчих груп, створення «банку інформації» з питань розвитку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учнів різного віку, визначення показників для системного відстеження, діагностика рівня готовності педагогічних колективів до роботи у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проєкті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організація психолого-педагогічних семінарів,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вебінарів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творчих груп у звичайному та дистанційному режимах.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Наукове обґрунтування моделі освітнього закладу з гнучкою організацією навчального процесу (традиційне, дистанційне, змішане навчання),розробка відповідних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проєктів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 рівні конкретних освітніх установ, координація діяльності методичних служб різних рівнів в забезпеченні умов для підвищення творчої активності педагогічних кадрів.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Розробка та апробація системи діяльності освітнього закладу, конкретного педагога,  спрямованої на розвиток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компетентнісного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потенціалу особистості, масове запровадження педагогічних технологій, що відповідають сучасним вимогам, накопичення досвіду управління інноваційними процесами у нових реаліях освітньої 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231\Desktop\ed8401baf6d6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324528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04664" y="185029"/>
            <a:ext cx="597666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Практичний (системний)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ІІ етап 2021-2022 навчальний рік)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Аналіз визначених напрямків роботи, педагогічного досвіду, обґрунтування основних ідей для широкого запровадження, аналіз матеріалів діагностики рівня розвитку основних компонентів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самоефективності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дітей та їх навчальних досягнень.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огляду-конкурсу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Дистанційна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Дніпропетровщини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експертна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накопиченого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доцільно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обґрунтовані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проєкту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оригінальність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новизна,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стабільність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збалансованість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раціональність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зусиль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педагогічних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працівників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матеріально-технічної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закладів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231\Desktop\images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8880" y="6588224"/>
            <a:ext cx="2144713" cy="171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2077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53</cp:revision>
  <dcterms:created xsi:type="dcterms:W3CDTF">2021-02-26T14:04:27Z</dcterms:created>
  <dcterms:modified xsi:type="dcterms:W3CDTF">2021-03-09T14:24:58Z</dcterms:modified>
</cp:coreProperties>
</file>