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4535"/>
    <a:srgbClr val="0000FF"/>
    <a:srgbClr val="0066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3C31-1D54-48E0-B4D8-CA1DD3E2E6CD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070F-83D0-4767-A592-6065831C8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3C31-1D54-48E0-B4D8-CA1DD3E2E6CD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070F-83D0-4767-A592-6065831C8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3C31-1D54-48E0-B4D8-CA1DD3E2E6CD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070F-83D0-4767-A592-6065831C8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3C31-1D54-48E0-B4D8-CA1DD3E2E6CD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070F-83D0-4767-A592-6065831C8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3C31-1D54-48E0-B4D8-CA1DD3E2E6CD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070F-83D0-4767-A592-6065831C8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3C31-1D54-48E0-B4D8-CA1DD3E2E6CD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070F-83D0-4767-A592-6065831C8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3C31-1D54-48E0-B4D8-CA1DD3E2E6CD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070F-83D0-4767-A592-6065831C8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3C31-1D54-48E0-B4D8-CA1DD3E2E6CD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070F-83D0-4767-A592-6065831C8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3C31-1D54-48E0-B4D8-CA1DD3E2E6CD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070F-83D0-4767-A592-6065831C8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3C31-1D54-48E0-B4D8-CA1DD3E2E6CD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070F-83D0-4767-A592-6065831C8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3C31-1D54-48E0-B4D8-CA1DD3E2E6CD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070F-83D0-4767-A592-6065831C8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A3C31-1D54-48E0-B4D8-CA1DD3E2E6CD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F070F-83D0-4767-A592-6065831C8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11" Type="http://schemas.openxmlformats.org/officeDocument/2006/relationships/image" Target="../media/image7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jpeg"/><Relationship Id="rId5" Type="http://schemas.openxmlformats.org/officeDocument/2006/relationships/image" Target="../media/image7.png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jpeg"/><Relationship Id="rId11" Type="http://schemas.openxmlformats.org/officeDocument/2006/relationships/image" Target="../media/image33.png"/><Relationship Id="rId5" Type="http://schemas.openxmlformats.org/officeDocument/2006/relationships/image" Target="../media/image27.jpeg"/><Relationship Id="rId10" Type="http://schemas.openxmlformats.org/officeDocument/2006/relationships/image" Target="../media/image32.pn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52" y="142844"/>
            <a:ext cx="6572296" cy="8786874"/>
          </a:xfrm>
          <a:prstGeom prst="rect">
            <a:avLst/>
          </a:prstGeom>
          <a:noFill/>
          <a:ln w="762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8" name="Picture 3" descr="G:\екскурс в школу\DSCN0770.JPG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3717032" y="1331640"/>
            <a:ext cx="2880320" cy="2502185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</p:pic>
      <p:pic>
        <p:nvPicPr>
          <p:cNvPr id="9" name="Picture 6" descr="G:\екскурс в школу\DSCN0765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476672" y="1115616"/>
            <a:ext cx="3047540" cy="2703460"/>
          </a:xfrm>
          <a:prstGeom prst="roundRect">
            <a:avLst/>
          </a:prstGeom>
          <a:noFill/>
          <a:ln w="38100">
            <a:solidFill>
              <a:srgbClr val="0000FF"/>
            </a:solidFill>
          </a:ln>
          <a:effectLst/>
        </p:spPr>
      </p:pic>
      <p:pic>
        <p:nvPicPr>
          <p:cNvPr id="10" name="Picture 7" descr="G:\екскурс в школу\DSCN0773.JPG"/>
          <p:cNvPicPr>
            <a:picLocks noChangeAspect="1" noChangeArrowheads="1"/>
          </p:cNvPicPr>
          <p:nvPr/>
        </p:nvPicPr>
        <p:blipFill>
          <a:blip r:embed="rId5" cstate="print">
            <a:lum bright="10000" contrast="20000"/>
          </a:blip>
          <a:srcRect/>
          <a:stretch>
            <a:fillRect/>
          </a:stretch>
        </p:blipFill>
        <p:spPr bwMode="auto">
          <a:xfrm>
            <a:off x="332656" y="6444208"/>
            <a:ext cx="3202270" cy="2345705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</p:pic>
      <p:pic>
        <p:nvPicPr>
          <p:cNvPr id="11" name="Picture 2" descr="G:\екскурс в школу\DSCN0784.JPG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3717032" y="6516216"/>
            <a:ext cx="2880320" cy="2265677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</p:pic>
      <p:pic>
        <p:nvPicPr>
          <p:cNvPr id="13" name="Picture 10" descr="G:\екскурс в школу\DSCN0782.JPG"/>
          <p:cNvPicPr>
            <a:picLocks noChangeAspect="1" noChangeArrowheads="1"/>
          </p:cNvPicPr>
          <p:nvPr/>
        </p:nvPicPr>
        <p:blipFill>
          <a:blip r:embed="rId7" cstate="print">
            <a:lum contrast="20000"/>
          </a:blip>
          <a:srcRect/>
          <a:stretch>
            <a:fillRect/>
          </a:stretch>
        </p:blipFill>
        <p:spPr bwMode="auto">
          <a:xfrm>
            <a:off x="2060848" y="4067944"/>
            <a:ext cx="3094060" cy="2346521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</p:pic>
      <p:pic>
        <p:nvPicPr>
          <p:cNvPr id="18" name="Рисунок 17"/>
          <p:cNvPicPr/>
          <p:nvPr/>
        </p:nvPicPr>
        <p:blipFill>
          <a:blip r:embed="rId8" cstate="print"/>
          <a:srcRect b="9007"/>
          <a:stretch>
            <a:fillRect/>
          </a:stretch>
        </p:blipFill>
        <p:spPr bwMode="auto">
          <a:xfrm rot="20684431">
            <a:off x="3079698" y="1057125"/>
            <a:ext cx="1150306" cy="1299754"/>
          </a:xfrm>
          <a:prstGeom prst="cloudCallou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9" name="Рисунок 18"/>
          <p:cNvPicPr/>
          <p:nvPr/>
        </p:nvPicPr>
        <p:blipFill>
          <a:blip r:embed="rId8" cstate="print"/>
          <a:srcRect b="9007"/>
          <a:stretch>
            <a:fillRect/>
          </a:stretch>
        </p:blipFill>
        <p:spPr bwMode="auto">
          <a:xfrm rot="1745096">
            <a:off x="763166" y="4340599"/>
            <a:ext cx="1134638" cy="1334067"/>
          </a:xfrm>
          <a:prstGeom prst="cloudCallou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0" name="Рисунок 19"/>
          <p:cNvPicPr/>
          <p:nvPr/>
        </p:nvPicPr>
        <p:blipFill>
          <a:blip r:embed="rId8" cstate="print"/>
          <a:srcRect b="9007"/>
          <a:stretch>
            <a:fillRect/>
          </a:stretch>
        </p:blipFill>
        <p:spPr bwMode="auto">
          <a:xfrm rot="20940557">
            <a:off x="4760210" y="4382173"/>
            <a:ext cx="1134638" cy="1334067"/>
          </a:xfrm>
          <a:prstGeom prst="cloudCallou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2" name="Рисунок 21"/>
          <p:cNvPicPr/>
          <p:nvPr/>
        </p:nvPicPr>
        <p:blipFill>
          <a:blip r:embed="rId9" cstate="print"/>
          <a:srcRect l="66055" t="4087" r="4817" b="61580"/>
          <a:stretch>
            <a:fillRect/>
          </a:stretch>
        </p:blipFill>
        <p:spPr bwMode="auto">
          <a:xfrm rot="703831">
            <a:off x="2905529" y="6457040"/>
            <a:ext cx="1150986" cy="10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3" name="Рисунок 22"/>
          <p:cNvPicPr/>
          <p:nvPr/>
        </p:nvPicPr>
        <p:blipFill>
          <a:blip r:embed="rId9" cstate="print"/>
          <a:srcRect l="3668" t="3815" r="69386" b="61853"/>
          <a:stretch>
            <a:fillRect/>
          </a:stretch>
        </p:blipFill>
        <p:spPr bwMode="auto">
          <a:xfrm rot="19613754">
            <a:off x="3143248" y="3214678"/>
            <a:ext cx="111950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 cstate="print">
            <a:lum contrast="10000"/>
          </a:blip>
          <a:srcRect l="23281" r="23281"/>
          <a:stretch>
            <a:fillRect/>
          </a:stretch>
        </p:blipFill>
        <p:spPr bwMode="auto">
          <a:xfrm>
            <a:off x="214290" y="142844"/>
            <a:ext cx="6429420" cy="8858312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22782" r="22782"/>
          <a:stretch>
            <a:fillRect/>
          </a:stretch>
        </p:blipFill>
        <p:spPr bwMode="auto">
          <a:xfrm>
            <a:off x="4214818" y="571472"/>
            <a:ext cx="2432918" cy="3027774"/>
          </a:xfrm>
          <a:prstGeom prst="teardrop">
            <a:avLst>
              <a:gd name="adj" fmla="val 46898"/>
            </a:avLst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22782" r="22782"/>
          <a:stretch>
            <a:fillRect/>
          </a:stretch>
        </p:blipFill>
        <p:spPr bwMode="auto">
          <a:xfrm>
            <a:off x="285728" y="3714744"/>
            <a:ext cx="2071702" cy="2857520"/>
          </a:xfrm>
          <a:prstGeom prst="teardrop">
            <a:avLst>
              <a:gd name="adj" fmla="val 38093"/>
            </a:avLst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 l="22782" r="22782"/>
          <a:stretch>
            <a:fillRect/>
          </a:stretch>
        </p:blipFill>
        <p:spPr bwMode="auto">
          <a:xfrm>
            <a:off x="214290" y="785786"/>
            <a:ext cx="2214578" cy="2786082"/>
          </a:xfrm>
          <a:prstGeom prst="teardrop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ffectLst/>
        </p:spPr>
      </p:pic>
      <p:pic>
        <p:nvPicPr>
          <p:cNvPr id="14" name="Picture 6" descr="C:\Documents and Settings\Admin\Мои документы\фото детсад\P1230280.JPG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 l="22782" r="22782"/>
          <a:stretch>
            <a:fillRect/>
          </a:stretch>
        </p:blipFill>
        <p:spPr bwMode="auto">
          <a:xfrm rot="811984">
            <a:off x="4381755" y="3632647"/>
            <a:ext cx="2121612" cy="2809864"/>
          </a:xfrm>
          <a:prstGeom prst="teardrop">
            <a:avLst>
              <a:gd name="adj" fmla="val 86748"/>
            </a:avLst>
          </a:prstGeom>
          <a:noFill/>
          <a:ln w="57150">
            <a:solidFill>
              <a:srgbClr val="0000FF"/>
            </a:solidFill>
          </a:ln>
        </p:spPr>
      </p:pic>
      <p:pic>
        <p:nvPicPr>
          <p:cNvPr id="16" name="Picture 7" descr="C:\Documents and Settings\Admin\Мои документы\фото детсад\P1260285.JPG"/>
          <p:cNvPicPr>
            <a:picLocks noChangeAspect="1" noChangeArrowheads="1"/>
          </p:cNvPicPr>
          <p:nvPr/>
        </p:nvPicPr>
        <p:blipFill>
          <a:blip r:embed="rId7" cstate="print">
            <a:lum contrast="20000"/>
          </a:blip>
          <a:srcRect l="22782" r="22782"/>
          <a:stretch>
            <a:fillRect/>
          </a:stretch>
        </p:blipFill>
        <p:spPr bwMode="auto">
          <a:xfrm>
            <a:off x="1713496" y="5715008"/>
            <a:ext cx="2580698" cy="3214710"/>
          </a:xfrm>
          <a:prstGeom prst="teardrop">
            <a:avLst>
              <a:gd name="adj" fmla="val 59621"/>
            </a:avLst>
          </a:prstGeom>
          <a:noFill/>
          <a:ln w="57150">
            <a:solidFill>
              <a:srgbClr val="0000FF"/>
            </a:solidFill>
          </a:ln>
        </p:spPr>
      </p:pic>
      <p:pic>
        <p:nvPicPr>
          <p:cNvPr id="18" name="Picture 8" descr="C:\Documents and Settings\Admin\Мои документы\фото детсад\P1290347.JPG"/>
          <p:cNvPicPr>
            <a:picLocks noChangeAspect="1" noChangeArrowheads="1"/>
          </p:cNvPicPr>
          <p:nvPr/>
        </p:nvPicPr>
        <p:blipFill>
          <a:blip r:embed="rId8" cstate="print">
            <a:lum contrast="20000"/>
          </a:blip>
          <a:srcRect l="22782" r="22782"/>
          <a:stretch>
            <a:fillRect/>
          </a:stretch>
        </p:blipFill>
        <p:spPr bwMode="auto">
          <a:xfrm>
            <a:off x="2285992" y="3286116"/>
            <a:ext cx="2214578" cy="2714644"/>
          </a:xfrm>
          <a:prstGeom prst="teardrop">
            <a:avLst>
              <a:gd name="adj" fmla="val 123017"/>
            </a:avLst>
          </a:prstGeom>
          <a:noFill/>
          <a:ln w="57150">
            <a:solidFill>
              <a:srgbClr val="0000FF"/>
            </a:solidFill>
          </a:ln>
        </p:spPr>
      </p:pic>
      <p:pic>
        <p:nvPicPr>
          <p:cNvPr id="22" name="Рисунок 21"/>
          <p:cNvPicPr/>
          <p:nvPr/>
        </p:nvPicPr>
        <p:blipFill>
          <a:blip r:embed="rId9" cstate="print"/>
          <a:srcRect r="49000"/>
          <a:stretch>
            <a:fillRect/>
          </a:stretch>
        </p:blipFill>
        <p:spPr bwMode="auto">
          <a:xfrm>
            <a:off x="214290" y="6357950"/>
            <a:ext cx="142876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3" name="Рисунок 22"/>
          <p:cNvPicPr/>
          <p:nvPr/>
        </p:nvPicPr>
        <p:blipFill>
          <a:blip r:embed="rId9" cstate="print"/>
          <a:srcRect l="49333" b="15842"/>
          <a:stretch>
            <a:fillRect/>
          </a:stretch>
        </p:blipFill>
        <p:spPr bwMode="auto">
          <a:xfrm>
            <a:off x="3714752" y="5715008"/>
            <a:ext cx="14478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4" name="Рисунок 23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016698">
            <a:off x="1423237" y="3782463"/>
            <a:ext cx="1105009" cy="100757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25" name="Рисунок 24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52991" y="642910"/>
            <a:ext cx="1105009" cy="100757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27" name="Рисунок 26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253340">
            <a:off x="214290" y="3214678"/>
            <a:ext cx="647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8" name="Рисунок 27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253340">
            <a:off x="132677" y="3158892"/>
            <a:ext cx="647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9" name="Рисунок 28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0185505">
            <a:off x="5932122" y="3022411"/>
            <a:ext cx="647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0" name="Рисунок 29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016698">
            <a:off x="1408704" y="3782463"/>
            <a:ext cx="1105009" cy="100757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32" name="Рисунок 31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016698">
            <a:off x="1408703" y="3782464"/>
            <a:ext cx="1105009" cy="100757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34" name="Рисунок 33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8921794">
            <a:off x="4266550" y="3314693"/>
            <a:ext cx="1105009" cy="100757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25000" r="25000"/>
          <a:stretch>
            <a:fillRect/>
          </a:stretch>
        </p:blipFill>
        <p:spPr bwMode="auto">
          <a:xfrm>
            <a:off x="214290" y="142844"/>
            <a:ext cx="6429420" cy="8786874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9" name="Picture 3" descr="C:\Documents and Settings\Admin\Мои документы\фото Леся\P1010001.JPG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 l="22561" r="22561"/>
          <a:stretch>
            <a:fillRect/>
          </a:stretch>
        </p:blipFill>
        <p:spPr bwMode="auto">
          <a:xfrm rot="20857343">
            <a:off x="333358" y="2589776"/>
            <a:ext cx="2701863" cy="3403339"/>
          </a:xfrm>
          <a:prstGeom prst="chord">
            <a:avLst>
              <a:gd name="adj1" fmla="val 6838794"/>
              <a:gd name="adj2" fmla="val 560778"/>
            </a:avLst>
          </a:prstGeom>
          <a:noFill/>
          <a:ln w="57150">
            <a:solidFill>
              <a:srgbClr val="FF0000"/>
            </a:solidFill>
          </a:ln>
        </p:spPr>
      </p:pic>
      <p:pic>
        <p:nvPicPr>
          <p:cNvPr id="11" name="Picture 4" descr="C:\Documents and Settings\Admin\Мои документы\фото Леся\P1010006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 l="22561" r="22561"/>
          <a:stretch>
            <a:fillRect/>
          </a:stretch>
        </p:blipFill>
        <p:spPr bwMode="auto">
          <a:xfrm>
            <a:off x="1628800" y="395536"/>
            <a:ext cx="2732314" cy="2827959"/>
          </a:xfrm>
          <a:prstGeom prst="chord">
            <a:avLst>
              <a:gd name="adj1" fmla="val 5223595"/>
              <a:gd name="adj2" fmla="val 20615049"/>
            </a:avLst>
          </a:prstGeom>
          <a:noFill/>
          <a:ln w="38100">
            <a:solidFill>
              <a:srgbClr val="FF0000"/>
            </a:solidFill>
          </a:ln>
        </p:spPr>
      </p:pic>
      <p:pic>
        <p:nvPicPr>
          <p:cNvPr id="14" name="Рисунок 13"/>
          <p:cNvPicPr/>
          <p:nvPr/>
        </p:nvPicPr>
        <p:blipFill>
          <a:blip r:embed="rId5" cstate="print"/>
          <a:srcRect b="9007"/>
          <a:stretch>
            <a:fillRect/>
          </a:stretch>
        </p:blipFill>
        <p:spPr bwMode="auto">
          <a:xfrm>
            <a:off x="357166" y="500034"/>
            <a:ext cx="1134638" cy="1334067"/>
          </a:xfrm>
          <a:prstGeom prst="cloudCallou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6" name="Рисунок 15"/>
          <p:cNvPicPr/>
          <p:nvPr/>
        </p:nvPicPr>
        <p:blipFill>
          <a:blip r:embed="rId5" cstate="print"/>
          <a:srcRect b="9007"/>
          <a:stretch>
            <a:fillRect/>
          </a:stretch>
        </p:blipFill>
        <p:spPr bwMode="auto">
          <a:xfrm rot="971686">
            <a:off x="281276" y="4563736"/>
            <a:ext cx="1525540" cy="1609719"/>
          </a:xfrm>
          <a:prstGeom prst="cloudCallou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7" name="Picture 2" descr="C:\Documents and Settings\Admin\Мои документы\фото Леся\P1010007.JPG"/>
          <p:cNvPicPr>
            <a:picLocks noChangeAspect="1" noChangeArrowheads="1"/>
          </p:cNvPicPr>
          <p:nvPr/>
        </p:nvPicPr>
        <p:blipFill>
          <a:blip r:embed="rId6" cstate="print">
            <a:lum bright="10000" contrast="20000"/>
          </a:blip>
          <a:srcRect l="22561" r="22561"/>
          <a:stretch>
            <a:fillRect/>
          </a:stretch>
        </p:blipFill>
        <p:spPr bwMode="auto">
          <a:xfrm rot="2301416">
            <a:off x="3426534" y="1809499"/>
            <a:ext cx="2809378" cy="2982073"/>
          </a:xfrm>
          <a:prstGeom prst="chord">
            <a:avLst>
              <a:gd name="adj1" fmla="val 308461"/>
              <a:gd name="adj2" fmla="val 16347100"/>
            </a:avLst>
          </a:prstGeom>
          <a:noFill/>
          <a:ln w="38100">
            <a:solidFill>
              <a:srgbClr val="FF0000"/>
            </a:solidFill>
          </a:ln>
        </p:spPr>
      </p:pic>
      <p:pic>
        <p:nvPicPr>
          <p:cNvPr id="15" name="Picture 6" descr="C:\Documents and Settings\Admin\Мои документы\фото Леся\P1010008.JPG"/>
          <p:cNvPicPr>
            <a:picLocks noChangeAspect="1" noChangeArrowheads="1"/>
          </p:cNvPicPr>
          <p:nvPr/>
        </p:nvPicPr>
        <p:blipFill>
          <a:blip r:embed="rId7" cstate="print">
            <a:lum contrast="20000"/>
          </a:blip>
          <a:srcRect l="22561" r="36789" b="18699"/>
          <a:stretch>
            <a:fillRect/>
          </a:stretch>
        </p:blipFill>
        <p:spPr bwMode="auto">
          <a:xfrm>
            <a:off x="2276872" y="4283968"/>
            <a:ext cx="2059495" cy="2932090"/>
          </a:xfrm>
          <a:prstGeom prst="chord">
            <a:avLst>
              <a:gd name="adj1" fmla="val 20300750"/>
              <a:gd name="adj2" fmla="val 16290865"/>
            </a:avLst>
          </a:prstGeom>
          <a:noFill/>
          <a:ln w="38100">
            <a:solidFill>
              <a:srgbClr val="FF0000"/>
            </a:solidFill>
          </a:ln>
        </p:spPr>
      </p:pic>
      <p:sp>
        <p:nvSpPr>
          <p:cNvPr id="18" name="Блок-схема: узел 17"/>
          <p:cNvSpPr/>
          <p:nvPr/>
        </p:nvSpPr>
        <p:spPr>
          <a:xfrm>
            <a:off x="2428868" y="2714612"/>
            <a:ext cx="857256" cy="857256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/>
          <p:nvPr/>
        </p:nvPicPr>
        <p:blipFill>
          <a:blip r:embed="rId8" cstate="print">
            <a:lum contrast="40000"/>
          </a:blip>
          <a:srcRect l="20730" t="2467" r="56550" b="77303"/>
          <a:stretch>
            <a:fillRect/>
          </a:stretch>
        </p:blipFill>
        <p:spPr bwMode="auto">
          <a:xfrm rot="20532848">
            <a:off x="3998279" y="577236"/>
            <a:ext cx="1220853" cy="113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5556" b="5556"/>
          <a:stretch>
            <a:fillRect/>
          </a:stretch>
        </p:blipFill>
        <p:spPr bwMode="auto">
          <a:xfrm>
            <a:off x="214290" y="214282"/>
            <a:ext cx="6429420" cy="8715436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1" name="Picture 2" descr="C:\Documents and Settings\Admin\Мои документы\фото Леся\P1010022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820" r="820"/>
          <a:stretch>
            <a:fillRect/>
          </a:stretch>
        </p:blipFill>
        <p:spPr bwMode="auto">
          <a:xfrm>
            <a:off x="714356" y="357158"/>
            <a:ext cx="1928826" cy="242889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13" name="Picture 3" descr="C:\Documents and Settings\Admin\Мои документы\фото Леся\P1010023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22336" r="22336"/>
          <a:stretch>
            <a:fillRect/>
          </a:stretch>
        </p:blipFill>
        <p:spPr bwMode="auto">
          <a:xfrm>
            <a:off x="4143380" y="357158"/>
            <a:ext cx="1928802" cy="235745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15" name="Picture 4" descr="C:\Documents and Settings\Admin\Мои документы\фото Леся\P1010053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 l="22336" r="28060"/>
          <a:stretch>
            <a:fillRect/>
          </a:stretch>
        </p:blipFill>
        <p:spPr bwMode="auto">
          <a:xfrm>
            <a:off x="764704" y="5429256"/>
            <a:ext cx="2021331" cy="257425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17" name="Picture 5" descr="C:\Documents and Settings\Admin\Мои документы\фото Леся\P1010056.JPG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 l="22336" r="22336"/>
          <a:stretch>
            <a:fillRect/>
          </a:stretch>
        </p:blipFill>
        <p:spPr bwMode="auto">
          <a:xfrm>
            <a:off x="2204864" y="2915816"/>
            <a:ext cx="1935853" cy="257176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21" name="Picture 7" descr="C:\Documents and Settings\Admin\Мои документы\фото Леся\P1010363.JPG"/>
          <p:cNvPicPr>
            <a:picLocks noChangeAspect="1" noChangeArrowheads="1"/>
          </p:cNvPicPr>
          <p:nvPr/>
        </p:nvPicPr>
        <p:blipFill>
          <a:blip r:embed="rId7" cstate="print">
            <a:lum contrast="20000"/>
          </a:blip>
          <a:srcRect l="22336" r="22336"/>
          <a:stretch>
            <a:fillRect/>
          </a:stretch>
        </p:blipFill>
        <p:spPr bwMode="auto">
          <a:xfrm>
            <a:off x="4500570" y="3143240"/>
            <a:ext cx="1928826" cy="251776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23" name="Picture 8" descr="C:\Documents and Settings\Admin\Мои документы\фото Леся\P1010356.JPG"/>
          <p:cNvPicPr>
            <a:picLocks noChangeAspect="1" noChangeArrowheads="1"/>
          </p:cNvPicPr>
          <p:nvPr/>
        </p:nvPicPr>
        <p:blipFill>
          <a:blip r:embed="rId8" cstate="print">
            <a:lum contrast="20000"/>
          </a:blip>
          <a:srcRect l="22336" r="22336"/>
          <a:stretch>
            <a:fillRect/>
          </a:stretch>
        </p:blipFill>
        <p:spPr bwMode="auto">
          <a:xfrm>
            <a:off x="3212976" y="5940152"/>
            <a:ext cx="2300836" cy="264320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24" name="Рисунок 23"/>
          <p:cNvPicPr/>
          <p:nvPr/>
        </p:nvPicPr>
        <p:blipFill>
          <a:blip r:embed="rId9" cstate="print"/>
          <a:srcRect r="51667" b="14444"/>
          <a:stretch>
            <a:fillRect/>
          </a:stretch>
        </p:blipFill>
        <p:spPr bwMode="auto">
          <a:xfrm>
            <a:off x="2500306" y="214282"/>
            <a:ext cx="17145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5" name="Рисунок 24"/>
          <p:cNvPicPr/>
          <p:nvPr/>
        </p:nvPicPr>
        <p:blipFill>
          <a:blip r:embed="rId10" cstate="print"/>
          <a:srcRect l="32333" t="20854" r="35333" b="25592"/>
          <a:stretch>
            <a:fillRect/>
          </a:stretch>
        </p:blipFill>
        <p:spPr bwMode="auto">
          <a:xfrm rot="1318156">
            <a:off x="2559755" y="1408394"/>
            <a:ext cx="1692651" cy="1410184"/>
          </a:xfrm>
          <a:prstGeom prst="cloudCallout">
            <a:avLst>
              <a:gd name="adj1" fmla="val -59653"/>
              <a:gd name="adj2" fmla="val 64128"/>
            </a:avLst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6" name="Рисунок 25"/>
          <p:cNvPicPr/>
          <p:nvPr/>
        </p:nvPicPr>
        <p:blipFill>
          <a:blip r:embed="rId11" cstate="print"/>
          <a:srcRect l="15976" t="41564" r="62130" b="40329"/>
          <a:stretch>
            <a:fillRect/>
          </a:stretch>
        </p:blipFill>
        <p:spPr bwMode="auto">
          <a:xfrm rot="887705">
            <a:off x="4785886" y="5990251"/>
            <a:ext cx="1201795" cy="127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7" name="Рисунок 26"/>
          <p:cNvPicPr/>
          <p:nvPr/>
        </p:nvPicPr>
        <p:blipFill>
          <a:blip r:embed="rId12" cstate="print">
            <a:lum contrast="30000"/>
          </a:blip>
          <a:srcRect l="-518" t="64726" r="71847" b="19907"/>
          <a:stretch>
            <a:fillRect/>
          </a:stretch>
        </p:blipFill>
        <p:spPr bwMode="auto">
          <a:xfrm rot="692179">
            <a:off x="1252736" y="7741294"/>
            <a:ext cx="15811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32</cp:revision>
  <dcterms:created xsi:type="dcterms:W3CDTF">2012-03-11T15:11:18Z</dcterms:created>
  <dcterms:modified xsi:type="dcterms:W3CDTF">2013-10-23T07:48:18Z</dcterms:modified>
</cp:coreProperties>
</file>