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80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B737-7ACA-457A-82F7-513F877FE7D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D6E-83B9-4C10-AB02-5BB3D83A9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B737-7ACA-457A-82F7-513F877FE7D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D6E-83B9-4C10-AB02-5BB3D83A9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B737-7ACA-457A-82F7-513F877FE7D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D6E-83B9-4C10-AB02-5BB3D83A9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B737-7ACA-457A-82F7-513F877FE7D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D6E-83B9-4C10-AB02-5BB3D83A9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B737-7ACA-457A-82F7-513F877FE7D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D6E-83B9-4C10-AB02-5BB3D83A9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B737-7ACA-457A-82F7-513F877FE7D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D6E-83B9-4C10-AB02-5BB3D83A9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B737-7ACA-457A-82F7-513F877FE7D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D6E-83B9-4C10-AB02-5BB3D83A9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B737-7ACA-457A-82F7-513F877FE7D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D6E-83B9-4C10-AB02-5BB3D83A9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B737-7ACA-457A-82F7-513F877FE7D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D6E-83B9-4C10-AB02-5BB3D83A9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B737-7ACA-457A-82F7-513F877FE7D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D6E-83B9-4C10-AB02-5BB3D83A9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78B737-7ACA-457A-82F7-513F877FE7D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F7D6E-83B9-4C10-AB02-5BB3D83A9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8B737-7ACA-457A-82F7-513F877FE7D1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3F7D6E-83B9-4C10-AB02-5BB3D83A94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47667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rgbClr val="C00000"/>
              </a:solidFill>
              <a:latin typeface="Book Antiqua" pitchFamily="18" charset="0"/>
            </a:endParaRP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АРТ- ТЕРАПІЯ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Book Antiqua" pitchFamily="18" charset="0"/>
              </a:rPr>
              <a:t>В ДИТЯЧІЙ ПСИХОЛОГІЇ </a:t>
            </a:r>
            <a:endParaRPr lang="ru-RU" sz="4800" dirty="0">
              <a:solidFill>
                <a:srgbClr val="C0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568952" cy="6309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Драматерапія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just">
              <a:lnSpc>
                <a:spcPct val="150000"/>
              </a:lnSpc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algn="just"/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Включає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в себе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театральні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постановки на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різну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тематику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сприятливо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впливають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на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пам'ять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волю,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уяву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почуття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увагу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мислення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Вони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допомагають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розвинути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логіку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володіти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своїм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тілом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не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соромитись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його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звільнитись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від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внутрішніх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затисків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втілити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через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гру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нездійснені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ідеї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мрії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Мова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йде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не про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підготовку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до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професійної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акторської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кар'єри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але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про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перевірку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дій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безліч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міжособистісних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взаємодій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: 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я </a:t>
            </a:r>
            <a:r>
              <a:rPr lang="ru-RU" sz="2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товариші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я-інший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я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батьки, </a:t>
            </a:r>
            <a:r>
              <a:rPr lang="ru-RU" sz="2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сильний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слабкий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, ворог </a:t>
            </a:r>
            <a:r>
              <a:rPr lang="ru-RU" sz="2800" b="1" i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800" b="1" i="1" dirty="0" smtClean="0">
                <a:solidFill>
                  <a:srgbClr val="7030A0"/>
                </a:solidFill>
                <a:latin typeface="Monotype Corsiva" pitchFamily="66" charset="0"/>
              </a:rPr>
              <a:t> друг</a:t>
            </a:r>
            <a:endParaRPr lang="ru-RU" sz="2800" b="1" i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836712"/>
            <a:ext cx="2448273" cy="190280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79512" y="1"/>
            <a:ext cx="8712968" cy="649408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Ігротерапія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Метод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психотерапевтичного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впливу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на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дітей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дорослих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використанням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гри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Використання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іграшок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дає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можливість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дитині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розглянути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доторкнутися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почути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відчути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… Метод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ігротерапії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може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бути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використаний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як у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груповій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так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в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індивідуальній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роботі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Метод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передбачає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можливість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роботи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: 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-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синдромом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посттравматичного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стресу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при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хроніфікації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(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сумі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); </a:t>
            </a:r>
          </a:p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-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ранніми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дитячими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травмами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амнестичним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компонентом. Метод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ігротерапії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допомагає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вирішувати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не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тільки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особисті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але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професійні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труднощі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0"/>
            <a:ext cx="2140074" cy="211269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620688"/>
            <a:ext cx="2409825" cy="196533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827584" y="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Ізотерапія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564904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Ізотерапія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дає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можливість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-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вихід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внутрішнім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конфліктам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допомагає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зрозуміти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власні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почуття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переживання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-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сприяє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підвищенню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самооцінки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допомагає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розвитку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творчих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здібностей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</a:p>
          <a:p>
            <a:pPr algn="just"/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Ізотерапія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використовується</a:t>
            </a:r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just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-для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психологічної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корекції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невротичними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психосоматичними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порушеннями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дітей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та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підлітків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труднощами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в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спілкуванні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соціальній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адаптації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; </a:t>
            </a:r>
          </a:p>
          <a:p>
            <a:pPr algn="just">
              <a:buFontTx/>
              <a:buChar char="-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-при 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внутрішньосімейних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конфліктах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259632" y="0"/>
            <a:ext cx="6081363" cy="5820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Маскотерапія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3" cstate="print"/>
          <a:srcRect r="1094" b="7200"/>
          <a:stretch>
            <a:fillRect/>
          </a:stretch>
        </p:blipFill>
        <p:spPr bwMode="auto">
          <a:xfrm>
            <a:off x="3635896" y="548680"/>
            <a:ext cx="1885950" cy="1936019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163689"/>
            <a:ext cx="91440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Маскотерапія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відомий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метод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психологічної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заснований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перекладі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глибинних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комплексів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проблем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людини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неживу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матерію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маски.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                                                             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Маскотерапія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«О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соба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проекція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нашого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психологічного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стану та настрою. При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більш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детальному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розгляді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проекція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всього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нашого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тіла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а так само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нашого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минулого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сьогодення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Щоб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змінити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своє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достатньо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просто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познайомитися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своєю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маскою! При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цьому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позбавлення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звичних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стереотипних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ролей створить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можливість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звільнитися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непотрібного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змінити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своє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життя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188640"/>
            <a:ext cx="878497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Колаж</a:t>
            </a:r>
          </a:p>
          <a:p>
            <a:pPr algn="ctr"/>
            <a:endParaRPr lang="uk-UA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uk-UA" sz="36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3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uk-UA" dirty="0" smtClean="0"/>
          </a:p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Колаж(від </a:t>
            </a:r>
            <a:r>
              <a:rPr lang="uk-UA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фр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collage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 наклеювання) технічний прийом в образотворчому мистецтві, що полягає в наклеюванні на підкладку предметів і матеріалів, що відрізняються від основи за кольором і фактурою. Матеріалом для створення колажів є:  газети, глянцеві журнали, природні матеріали, різні предмети. </a:t>
            </a:r>
            <a:r>
              <a:rPr lang="uk-UA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Колажування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 дає можливість розкрити потенційні можливості дитини, передбачає велику ступінь свободи, є безболісним методом роботи з особистістю, спирається на позитивні емоційні переживання, пов'язані з процесом творчості.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Колажування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дозволяє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визначити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існуюч</a:t>
            </a:r>
            <a:r>
              <a:rPr lang="uk-UA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ий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на 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цей час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психологічний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стан 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дитини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виявити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актуальний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зміст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його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самосвідомості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його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особистісні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переживання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92696"/>
            <a:ext cx="2160240" cy="194421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204276"/>
            <a:ext cx="91440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гам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32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Орігамі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(яп., букв.: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складений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папір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»)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стародавнє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мистецтво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складання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фігурок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паперу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Для створення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орігамі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використовують спеціальний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декоративн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ий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папір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Ор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гам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яп.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Модульне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орігамі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uk-UA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орігамі</a:t>
            </a:r>
            <a:r>
              <a:rPr kumimoji="0" lang="uk-UA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в якому ціла фігура збирається з багатьох однакових частин.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Просте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орігамі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стиль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використанням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тільки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складок горою.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Складання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по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розгортці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один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видів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діаграм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орігамі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який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представляє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собою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креслення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на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якому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зображені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всі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складки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готової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моделі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908720"/>
            <a:ext cx="2147689" cy="17367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-76703"/>
            <a:ext cx="9144000" cy="6678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Пісочна терапія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32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uk-UA" sz="28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uk-UA" sz="2800" b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Пісочна терапія - це спосіб спілкування зі світом і самим собою; спосіб зняття внутрішнього напруження, втілення його на несвідомо-символічному рівні, що підвищує впевненість в собі і відкриває нові шляхи розвитку.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800" b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основу пісочної терапії лежать : створення вільного і захищеного простору, в якому дитина або дорослий може виражати і досліджувати свій світ;  картина на піску може бути зрозуміла як тривимірне зображення якого-небудь аспекту душевного стану; неусвідомлена проблема розігрується в пісочниці, подібно драмі, конфлікт переноситься з внутрішнього світу в зовнішній і робиться зримим</a:t>
            </a:r>
            <a:r>
              <a:rPr kumimoji="0" lang="uk-UA" sz="2400" b="1" i="1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uk-UA" sz="2400" b="1" i="1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2160240" cy="165618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81991"/>
            <a:ext cx="86764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32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Кольоротерапія</a:t>
            </a:r>
            <a:r>
              <a:rPr kumimoji="0" lang="uk-UA" sz="32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692696"/>
            <a:ext cx="2353940" cy="17281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2348880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КОЛЬОРОТЕРАПІЯ- ПОКРАЩУЄ  НАСТРІЙ.</a:t>
            </a:r>
          </a:p>
          <a:p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КОЛЬОРОТЕРАПІЯ  - ЕФЕКТИВНИЙ ЗАСІБ ЗБЕРЕЖЕННЯ ЗДОРОВ'Я .</a:t>
            </a:r>
            <a:endParaRPr lang="ru-RU" dirty="0" smtClean="0"/>
          </a:p>
          <a:p>
            <a:pPr algn="just"/>
            <a:r>
              <a:rPr lang="ru-RU" dirty="0" smtClean="0"/>
              <a:t>     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З самого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народження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ми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оточені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кольором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Він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супроводжує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нас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всюди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завжди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Він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також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багатогранний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, як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саме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життя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Колірна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гамма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завжди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впливає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на нашу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свідомість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фізичне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самопочуття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, на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емоції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хочемо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ми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цього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чи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ні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   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Колір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-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це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інструмент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, за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допомогою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якого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ми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можемо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отримати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необхідні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нам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енергії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. Але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постійний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вплив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на наш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організм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одного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того ж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кольору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призводить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до дисбалансу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життєвих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енергій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   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Кольоротерапія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-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це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немедикаментозний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метод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лікування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заснований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на тому,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що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кожна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біологічно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активних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зон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організму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реагує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на один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із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кольорів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: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вплив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кольором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відбувається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на орган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зору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, а через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нього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через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зоровий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аналізатор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- на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нервову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систему.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Вплив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певного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кольору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знімає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енергетичну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блокаду, яка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є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причиною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функціонального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000" b="1" dirty="0" err="1" smtClean="0">
                <a:solidFill>
                  <a:srgbClr val="7030A0"/>
                </a:solidFill>
                <a:latin typeface="Monotype Corsiva" pitchFamily="66" charset="0"/>
              </a:rPr>
              <a:t>розладу</a:t>
            </a:r>
            <a:r>
              <a:rPr lang="ru-RU" sz="20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0" y="834285"/>
            <a:ext cx="9144000" cy="580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11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7030A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7030A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7030A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uk-UA" sz="2400" b="1" dirty="0" smtClean="0">
              <a:solidFill>
                <a:srgbClr val="7030A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uk-UA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Казкотерапія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- це спосіб передачі дитині необхідних моральних норм і правил.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інформація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закладена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фольклорних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казках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переказах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билинах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притчах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Казкотерапія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інструмент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розвитку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процесі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слухання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обмірковування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обговорення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казки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дитини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розвиваються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необхідні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ефективного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існування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фантазія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творчість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засвоює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основні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механізми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пошуку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прийняття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рішень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Слухаючи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сприймаючи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казки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дитина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вбудовує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їх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свій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життєвий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сценарій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формує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його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малюків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процес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особливо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яскравий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багато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діт</a:t>
            </a:r>
            <a:r>
              <a:rPr kumimoji="0" lang="uk-UA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ей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просять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читати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їм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одну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ту саму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казку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багато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разів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Казкотерапія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психотерапія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Робота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казкою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спрямована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безпосередньо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лікування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допомогу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дитині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0"/>
            <a:ext cx="49685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3200" b="1" dirty="0" err="1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Казкотерапія</a:t>
            </a:r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b="14000"/>
          <a:stretch>
            <a:fillRect/>
          </a:stretch>
        </p:blipFill>
        <p:spPr bwMode="auto">
          <a:xfrm>
            <a:off x="3779912" y="548680"/>
            <a:ext cx="1656184" cy="2016224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63688" y="188640"/>
            <a:ext cx="54005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Фототерапія 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764704"/>
            <a:ext cx="2592288" cy="17281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79512" y="2564905"/>
            <a:ext cx="871296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Фототерапія - набір психотехнік, пов'язаних з </a:t>
            </a:r>
            <a:r>
              <a:rPr lang="uk-UA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лікувально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 - </a:t>
            </a:r>
            <a:r>
              <a:rPr lang="uk-UA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корекційним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 застосуванням </a:t>
            </a:r>
            <a:r>
              <a:rPr lang="uk-UA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фотографій.Її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використовуютьдля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 вирішення психологічних проблем, а також розвитку і гармонізації особистості. Техніки фототерапії: фотографії, створені самою людиною; Фотографії дитини, зроблені іншими людьми; сімейні альбоми.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Фототерапія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може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припускати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як роботу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готовими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фотографіями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так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створення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оригінальних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авторських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знімків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Основним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змістом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фототерапії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є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створення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або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сприйняття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дитиною 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фотографічних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образів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доповнен</a:t>
            </a:r>
            <a:r>
              <a:rPr lang="uk-UA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их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їх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обговоренням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різними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видами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творчої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діяльності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(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малювання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колажування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готових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знімків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у прост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о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р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і 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т. д. )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95536" y="548680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терапія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( лат.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ars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мистецтво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грец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therapeia-лікування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являє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собою методику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лікування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допомогою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художньої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творчості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Арт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терапія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сьогодні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вважається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одним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найбільш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м'яких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але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ефективних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методів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використовуються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роботі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психологами </a:t>
            </a:r>
            <a:r>
              <a:rPr lang="ru-RU" sz="36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психотерапевтами. 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267744" y="325782"/>
            <a:ext cx="453650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етод «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Мандала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620689"/>
            <a:ext cx="8964488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Мандала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(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Mandal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</a:rPr>
              <a:t>а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) - в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перекладі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en-US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«коло»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або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"центр".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Малюнок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її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симетричний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: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зазвичай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він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являє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собою коло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вираженим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центром.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Всередині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кола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більш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або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менш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окреслені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основні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напрямки-орієнтири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число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яких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варіюється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Разом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тим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складні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геометричні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композиції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мандали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можна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зустріти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найрізноманітніші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елементи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: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квадрати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овали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криві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лінії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трикутники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В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даний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час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багато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фахівців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у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галузі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мистецтва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археології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антропології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психотерапії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психології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продовжують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традицію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вивчення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мандал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Мандали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можуть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бути у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вигляді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величезних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стін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або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ж у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вигляді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маленьких картинок,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їх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можна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намалювати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на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тканині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або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папері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вишити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за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допомогою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кольорових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ниток на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тканині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створити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піску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кольорових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зерен рису.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Одне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головних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переваг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роботи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мандалу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-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це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те,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що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кожна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людина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розкриває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себе сама 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допомогою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свого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Внутрішнього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стану. </a:t>
            </a:r>
          </a:p>
          <a:p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endParaRPr lang="ru-RU" sz="2400" dirty="0">
              <a:latin typeface="Monotype Corsiva" pitchFamily="66" charset="0"/>
            </a:endParaRPr>
          </a:p>
        </p:txBody>
      </p:sp>
      <p:pic>
        <p:nvPicPr>
          <p:cNvPr id="5" name="Picture 1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212386"/>
            <a:ext cx="1656184" cy="162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933054"/>
            <a:ext cx="9144000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b="1" dirty="0" smtClean="0">
              <a:solidFill>
                <a:srgbClr val="7030A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Мандали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гарні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як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так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дорослих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Так, у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психокорекційної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розвивальної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дітьми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підлітками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психологічні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можливості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мандал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можливо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застосовувати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• 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цілях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корекції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емоційного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стану,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нормалізації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поведінки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розфарбовування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готових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мандал-розмальовок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•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цілях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діагностики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актуального настрою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розфарбовування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білого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кола)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•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цілях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вивчення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групових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взаємовідносин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створення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індивідуальних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мандал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групі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подальшим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створенням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колективної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композиції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Підвищення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концентрації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та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внутрішньої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рівноваги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наприклад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гіперактивних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дітей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Корекція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розладів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дрібної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моторики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нервового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напруження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Виховання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терпіння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акуратності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•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Формування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самовпевненості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основі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 покою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с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тимуляції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творчого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потенціалу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0"/>
            <a:ext cx="1512168" cy="126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0"/>
            <a:ext cx="1439416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 l="12186" t="26219" r="12774" b="16052"/>
          <a:stretch>
            <a:fillRect/>
          </a:stretch>
        </p:blipFill>
        <p:spPr bwMode="auto">
          <a:xfrm>
            <a:off x="6732240" y="0"/>
            <a:ext cx="1329308" cy="128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07504" y="1509749"/>
            <a:ext cx="8928992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rgbClr val="7030A0"/>
              </a:solidFill>
              <a:effectLst/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srgbClr val="7030A0"/>
              </a:solidFill>
              <a:latin typeface="Monotype Corsiva" pitchFamily="66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Монотипія вважається однією з найпростіших нетрадиційних технік малювання (від грецької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monos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один, єдиний і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tupos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відбиток).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Це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проста,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але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дивовижна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техніка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малювання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фарбами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(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аквареллю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гуашшю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тощо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) . Вона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полягає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тому,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малюнок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малюється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на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одній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стороні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поверхні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відбивається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іншу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kumimoji="0" lang="uk-UA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Отриманий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відбиток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завжди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унікальний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uk-UA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так як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створити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однакові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роботи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неможливо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Отримані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плями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можна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залишити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первісному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вигляді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продумати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відповідний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образ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домалювати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відсутні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деталі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Кількість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фарб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монотипії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-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будь-які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Для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малювання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у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техніці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«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Монотипія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»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знадобиться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: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щільний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папір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будь-якого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кольору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гуашеві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або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акварельні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фарби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пензли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, банки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водою,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серветки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.</a:t>
            </a:r>
            <a:endParaRPr lang="ru-RU" sz="24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7824" y="116632"/>
            <a:ext cx="3600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Монотипія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620688"/>
            <a:ext cx="2088232" cy="1512168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43608" y="1412776"/>
            <a:ext cx="7272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Дякую за перегляд</a:t>
            </a:r>
            <a:endParaRPr lang="ru-RU" sz="4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1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АРТ-ТЕРАПІЯ ЗАСТОСОВУЄТЬСЯ: 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764704"/>
            <a:ext cx="8568952" cy="55446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2800" b="1" dirty="0" smtClean="0">
                <a:solidFill>
                  <a:srgbClr val="7030A0"/>
                </a:solidFill>
                <a:latin typeface="Monotype Corsiva" pitchFamily="66" charset="0"/>
              </a:rPr>
              <a:t>п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психологічних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травмах;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втратах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; </a:t>
            </a:r>
            <a:endParaRPr lang="en-US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кризових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станах; </a:t>
            </a:r>
            <a:endParaRPr lang="en-US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всередині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колективу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міжособистістних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конфліктах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; </a:t>
            </a:r>
            <a:endParaRPr lang="en-US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постстрессових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невротичних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та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психосоматичних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розладах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; </a:t>
            </a:r>
            <a:endParaRPr lang="en-US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при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вікових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кризах; </a:t>
            </a:r>
            <a:endParaRPr lang="en-US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розвитку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креативності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; </a:t>
            </a:r>
            <a:endParaRPr lang="en-US" sz="2800" b="1" dirty="0" smtClean="0">
              <a:solidFill>
                <a:srgbClr val="7030A0"/>
              </a:solidFill>
              <a:latin typeface="Monotype Corsiva" pitchFamily="66" charset="0"/>
            </a:endParaRP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за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розвитком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цілісності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особистості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8712968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ЦІЛІ АРТ-ТЕРАПІЇ: </a:t>
            </a:r>
            <a:endParaRPr lang="en-US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uk-UA" sz="3200" b="1" dirty="0" smtClean="0">
                <a:solidFill>
                  <a:srgbClr val="7030A0"/>
                </a:solidFill>
                <a:latin typeface="Monotype Corsiva" pitchFamily="66" charset="0"/>
              </a:rPr>
              <a:t>в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ираження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емоцій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почуттів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пов'язаних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</a:pP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проблемами,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які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їх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хвилюють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; 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активний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пошук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нових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форм 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взаємодії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зі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світом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;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підтвердження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своєї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індивідуальності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неповторності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значення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в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суспільстві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; </a:t>
            </a:r>
          </a:p>
          <a:p>
            <a:pPr algn="just"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підвищення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адаптованості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до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постійно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мінливого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світу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 (</a:t>
            </a:r>
            <a:r>
              <a:rPr lang="ru-RU" sz="3200" b="1" dirty="0" err="1" smtClean="0">
                <a:solidFill>
                  <a:srgbClr val="7030A0"/>
                </a:solidFill>
                <a:latin typeface="Monotype Corsiva" pitchFamily="66" charset="0"/>
              </a:rPr>
              <a:t>гнучкості</a:t>
            </a:r>
            <a:r>
              <a:rPr lang="ru-RU" sz="3200" b="1" dirty="0" smtClean="0">
                <a:solidFill>
                  <a:srgbClr val="7030A0"/>
                </a:solidFill>
                <a:latin typeface="Monotype Corsiva" pitchFamily="66" charset="0"/>
              </a:rPr>
              <a:t>). </a:t>
            </a:r>
            <a:endParaRPr lang="ru-RU" sz="32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0"/>
            <a:ext cx="8784976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ЕТАПИ ПСИХОЛОГІЧНОЇ РОБОТИ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Діагностичний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вивчення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порушень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психологічного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здоров'я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у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дітей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Інформаційний</a:t>
            </a:r>
            <a:endParaRPr lang="en-US" sz="2400" b="1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інформування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батьків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та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вихователів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про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виявлення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психологічного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розвитку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дітей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Практичний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профілактика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корекція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порушень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емоційно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-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психологічного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здоров'я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дітей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  <a:cs typeface="Times New Roman" pitchFamily="18" charset="0"/>
              </a:rPr>
              <a:t>.</a:t>
            </a:r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Ø"/>
            </a:pPr>
            <a:r>
              <a:rPr lang="ru-RU" sz="24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Контрольний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Black" pitchFamily="34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визначення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ефективності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корекційної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роботи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323528" y="188641"/>
            <a:ext cx="856895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До 4-х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років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для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визначення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емоційного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стану,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що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відображає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ставлення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дитини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до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дошкільного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закладу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використовують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методику А.М. Эткинда,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кольорова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діагностика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«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Будиночки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». Проводиться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індивідуально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кожною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дитиною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З 4-х до 6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років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використовують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тест на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емоційне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ставлення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З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тієї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ж методики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6-7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років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проводиться тест на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психологічну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комфортність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« Я в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своїй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групі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дитячого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садка». Таким чином,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вивчається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емоційний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стан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дошкільнят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перш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ніж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перейти до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рекомендацій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по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створенню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психологічного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комфорту в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групах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дитячого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закладу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необхідно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приділити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увагу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психологічному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комфорту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педагогів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Всім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відомо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що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у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дітей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розвинена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інтуїтивна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здатність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вловлювати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емоційний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стан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дорослих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Тому педагогу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необхідно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влаштовувати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собі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психологічний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душ,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який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допоможе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вихователю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зняти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зайву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емоційну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напругу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0"/>
            <a:ext cx="8424936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ВИДИ АРТ-ТЕРАПІЇ: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Бібліотерапія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Музикотерапія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Драмотерапія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Ігротерапія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Ізотерапія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Маскотерапія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Колаж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Орігамі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Пісочна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терапія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Кольоротерапія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Казкотерапія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Фототерапія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Робота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глиною. 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Метод «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Мандал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» в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арт-терапиї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v"/>
            </a:pP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Нетрадиційна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методика 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малювання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- «</a:t>
            </a:r>
            <a:r>
              <a:rPr lang="ru-RU" sz="2400" b="1" dirty="0" err="1" smtClean="0">
                <a:solidFill>
                  <a:srgbClr val="7030A0"/>
                </a:solidFill>
                <a:latin typeface="Monotype Corsiva" pitchFamily="66" charset="0"/>
              </a:rPr>
              <a:t>Монотопія</a:t>
            </a:r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».</a:t>
            </a:r>
            <a:endParaRPr lang="ru-RU" sz="24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"/>
            <a:ext cx="871296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Музикотерапія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ctr">
              <a:lnSpc>
                <a:spcPct val="150000"/>
              </a:lnSpc>
            </a:pPr>
            <a:endParaRPr lang="ru-RU" sz="32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514350" indent="-514350" algn="ctr">
              <a:lnSpc>
                <a:spcPct val="150000"/>
              </a:lnSpc>
            </a:pPr>
            <a:endParaRPr lang="ru-RU" sz="3200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marL="514350" indent="-514350" algn="just"/>
            <a:r>
              <a:rPr lang="ru-RU" sz="2400" b="1" dirty="0" smtClean="0">
                <a:solidFill>
                  <a:srgbClr val="7030A0"/>
                </a:solidFill>
                <a:latin typeface="Monotype Corsiva" pitchFamily="66" charset="0"/>
              </a:rPr>
              <a:t>      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Це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система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психоматичної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корекції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здоров'я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дитини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за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допомогою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музично-акустичних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впливів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Музика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викликає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різні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терапевтичні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ефекти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Її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використовують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для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впливу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на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самопочуття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людини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Розрізняють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групову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та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індивідуальну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музикотерапію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Сеанс проводиться як в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положенні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сидячи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так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лежачи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Психологічний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контакт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є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важливим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перед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проведенням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сеансу.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Дитині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роз'яснюють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цілі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завдання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можливості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МТ.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Іноді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використовується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живе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виконання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музики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836712"/>
            <a:ext cx="2221622" cy="158417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1"/>
            <a:ext cx="8568952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Бібліотерапія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 algn="ctr">
              <a:lnSpc>
                <a:spcPct val="150000"/>
              </a:lnSpc>
            </a:pPr>
            <a:endParaRPr lang="ru-RU" sz="2800" b="1" dirty="0" smtClean="0">
              <a:solidFill>
                <a:schemeClr val="accent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Спеціальний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корекційний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вплив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на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дитину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за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допомогою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читання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спеціально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підібраної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літератури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з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метою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нормалізації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або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оптимізації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його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психічного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стану.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Бібліотерапія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спрямована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на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формування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особистості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читача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. Книги -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потужний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інструмент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яким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можливо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впливати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на: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мислення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дітей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, людей; на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їх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характер;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формування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їх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поведінки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;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допомоги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у </a:t>
            </a:r>
            <a:r>
              <a:rPr lang="ru-RU" sz="2800" b="1" dirty="0" err="1" smtClean="0">
                <a:solidFill>
                  <a:srgbClr val="7030A0"/>
                </a:solidFill>
                <a:latin typeface="Monotype Corsiva" pitchFamily="66" charset="0"/>
              </a:rPr>
              <a:t>вирішенні</a:t>
            </a:r>
            <a:r>
              <a:rPr lang="ru-RU" sz="2800" b="1" dirty="0" smtClean="0">
                <a:solidFill>
                  <a:srgbClr val="7030A0"/>
                </a:solidFill>
                <a:latin typeface="Monotype Corsiva" pitchFamily="66" charset="0"/>
              </a:rPr>
              <a:t> проблем.</a:t>
            </a:r>
            <a:endParaRPr lang="ru-RU" sz="2800" b="1" dirty="0">
              <a:solidFill>
                <a:srgbClr val="7030A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836712"/>
            <a:ext cx="2160240" cy="1518325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1791</Words>
  <Application>Microsoft Office PowerPoint</Application>
  <PresentationFormat>Экран (4:3)</PresentationFormat>
  <Paragraphs>145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created xsi:type="dcterms:W3CDTF">2014-01-22T13:54:47Z</dcterms:created>
  <dcterms:modified xsi:type="dcterms:W3CDTF">2014-01-22T21:39:08Z</dcterms:modified>
</cp:coreProperties>
</file>